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5" r:id="rId4"/>
    <p:sldId id="263" r:id="rId5"/>
    <p:sldId id="267" r:id="rId6"/>
    <p:sldId id="271" r:id="rId7"/>
    <p:sldId id="272" r:id="rId8"/>
    <p:sldId id="273" r:id="rId9"/>
    <p:sldId id="274" r:id="rId10"/>
    <p:sldId id="275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A19A5-6761-4E55-99E8-D2DA5FCCAD1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C649E-3296-4FD1-968C-1A6AC1D4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1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D2BAB61-F6AF-4582-9EC3-335D7CB18AF9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6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AE4174-33E0-4338-A0D3-05FFEBB0FD98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6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1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6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3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9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4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5D5A-DBB8-41FE-9E46-A0DBFCF8B83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9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8-11 A Flight Into the Future (Image by the author, based on an image from LIFE Science Library, Man and Space, pp 166-167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8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85" y="0"/>
            <a:ext cx="893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" y="600559"/>
            <a:ext cx="11887201" cy="56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37-14 fermi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971800"/>
            <a:ext cx="39052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524000" y="985838"/>
            <a:ext cx="91440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Einstein’s special theory of relativity is now well observed.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2343150"/>
            <a:ext cx="5181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Cosmic rays</a:t>
            </a:r>
            <a:endParaRPr lang="en-US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2750" y="2362200"/>
            <a:ext cx="3905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High-energy physics</a:t>
            </a:r>
          </a:p>
        </p:txBody>
      </p:sp>
    </p:spTree>
    <p:extLst>
      <p:ext uri="{BB962C8B-B14F-4D97-AF65-F5344CB8AC3E}">
        <p14:creationId xmlns:p14="http://schemas.microsoft.com/office/powerpoint/2010/main" val="27077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338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…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in the late 1940s,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[some scientist],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stood and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watched a number of undergraduates in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came bursting out of a lecture. They were, he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later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recall, “beyond all doubt the noisiest, rowdiest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most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and most intellectually alert” of all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Institute’s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budding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talents…[the scientist]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stopped one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them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he charged past and asked: “How did it go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“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Wonderful!” came the reply.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 we knew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about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last week isn’t true!”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–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Scientist,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Margenau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David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Bergamini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Life Science Library, 1966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6" y="1556"/>
            <a:ext cx="4807131" cy="6867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0" y="2194559"/>
            <a:ext cx="1500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Hendrik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Lorentz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0"/>
          <a:stretch/>
        </p:blipFill>
        <p:spPr>
          <a:xfrm>
            <a:off x="928366" y="0"/>
            <a:ext cx="10271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6"/>
          <a:stretch/>
        </p:blipFill>
        <p:spPr>
          <a:xfrm>
            <a:off x="976746" y="0"/>
            <a:ext cx="102177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85" y="0"/>
            <a:ext cx="893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85" y="0"/>
            <a:ext cx="893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85" y="0"/>
            <a:ext cx="893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</Words>
  <Application>Microsoft Office PowerPoint</Application>
  <PresentationFormat>Widescreen</PresentationFormat>
  <Paragraphs>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Frederick Ringwald</dc:creator>
  <cp:lastModifiedBy>Frederick Ringwald</cp:lastModifiedBy>
  <cp:revision>23</cp:revision>
  <dcterms:created xsi:type="dcterms:W3CDTF">2020-03-24T05:11:53Z</dcterms:created>
  <dcterms:modified xsi:type="dcterms:W3CDTF">2020-03-24T09:49:14Z</dcterms:modified>
</cp:coreProperties>
</file>