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70" r:id="rId3"/>
    <p:sldId id="26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A19A5-6761-4E55-99E8-D2DA5FCCAD1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C649E-3296-4FD1-968C-1A6AC1D4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98C87B-A119-4136-A5EE-95173899DBE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7BFA4A-2586-4F90-B66C-C99774B37F0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C8F95E0-78AE-4906-9196-384C8E811484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4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4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5D5A-DBB8-41FE-9E46-A0DBFCF8B83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1DBA-8800-4DF9-995D-755D6DFB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31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“The illiterate of the 21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will not be those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who cannot read and write, but those who cannot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learn, unlearn, and relearn.”    – Alvin Toffler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54" y="0"/>
            <a:ext cx="5265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6096000" y="228601"/>
            <a:ext cx="44196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“If only I had known, I should have become a watchmaker.”		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– Albert Einstein</a:t>
            </a:r>
          </a:p>
          <a:p>
            <a:pPr eaLnBrk="1" hangingPunct="1"/>
            <a:endParaRPr lang="en-US" altLang="en-US" sz="1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“Human history becomes more and more a race between education and catastrophe.”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– H. G. Wells</a:t>
            </a:r>
          </a:p>
          <a:p>
            <a:pPr eaLnBrk="1" hangingPunct="1"/>
            <a:endParaRPr lang="en-US" altLang="en-US" sz="1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“If knowledge can create problems, it is not through ignorance that we can solve them.”</a:t>
            </a:r>
            <a:b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– Isaac Asimov</a:t>
            </a:r>
          </a:p>
        </p:txBody>
      </p:sp>
      <p:pic>
        <p:nvPicPr>
          <p:cNvPr id="5123" name="Picture 16" descr="44-22 trin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2400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3-29a Albert_Einstein_photo_1921 (1921 public domain image from The Scientific Monthly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4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-08 Sublg (Image courtesy of the crew of the USS Ethan Alle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9"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6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-22 trin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320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905001" y="395288"/>
            <a:ext cx="3184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E = m c</a:t>
            </a:r>
            <a:r>
              <a:rPr lang="en-US" altLang="en-US" sz="280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905000" y="103505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Matter can turn into a huge amount of energy.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934200" y="1035051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Energy can turn into matter, too.</a:t>
            </a:r>
          </a:p>
        </p:txBody>
      </p:sp>
      <p:pic>
        <p:nvPicPr>
          <p:cNvPr id="4102" name="Picture 7" descr="33-04b A gamma ray turning into a positron and an electon, showing E = Mc2 works backwards too v3 (Lawrence Berkeley Laboratory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1828801"/>
            <a:ext cx="4619625" cy="4581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126</Words>
  <Application>Microsoft Office PowerPoint</Application>
  <PresentationFormat>Widescreen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Ringwald</dc:creator>
  <cp:lastModifiedBy>Frederick Ringwald</cp:lastModifiedBy>
  <cp:revision>24</cp:revision>
  <dcterms:created xsi:type="dcterms:W3CDTF">2020-03-24T05:11:53Z</dcterms:created>
  <dcterms:modified xsi:type="dcterms:W3CDTF">2020-10-12T14:28:02Z</dcterms:modified>
</cp:coreProperties>
</file>