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8680-42A7-4A28-99BB-57E8AADA206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4301C4-11C2-417A-A95D-344D1505E3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8680-42A7-4A28-99BB-57E8AADA206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1C4-11C2-417A-A95D-344D1505E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8680-42A7-4A28-99BB-57E8AADA206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1C4-11C2-417A-A95D-344D1505E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8680-42A7-4A28-99BB-57E8AADA206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1C4-11C2-417A-A95D-344D1505E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8680-42A7-4A28-99BB-57E8AADA206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1C4-11C2-417A-A95D-344D1505E3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8680-42A7-4A28-99BB-57E8AADA206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1C4-11C2-417A-A95D-344D1505E3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8680-42A7-4A28-99BB-57E8AADA206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1C4-11C2-417A-A95D-344D1505E3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8680-42A7-4A28-99BB-57E8AADA206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1C4-11C2-417A-A95D-344D1505E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8680-42A7-4A28-99BB-57E8AADA206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1C4-11C2-417A-A95D-344D1505E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8680-42A7-4A28-99BB-57E8AADA206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1C4-11C2-417A-A95D-344D1505E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8680-42A7-4A28-99BB-57E8AADA206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01C4-11C2-417A-A95D-344D1505E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1288680-42A7-4A28-99BB-57E8AADA206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E4301C4-11C2-417A-A95D-344D1505E3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pomona.edu/~pbsiegel/phy404/classnotes.html" TargetMode="External"/><Relationship Id="rId2" Type="http://schemas.openxmlformats.org/officeDocument/2006/relationships/hyperlink" Target="http://www.calstate.edu/coast/index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00012"/>
            <a:ext cx="5638800" cy="1905000"/>
          </a:xfrm>
        </p:spPr>
        <p:txBody>
          <a:bodyPr/>
          <a:lstStyle/>
          <a:p>
            <a:pPr marL="182880" indent="0"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CSU High Energy Physics  Consortium</a:t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en-US" sz="4000" dirty="0" smtClean="0">
                <a:solidFill>
                  <a:srgbClr val="0070C0"/>
                </a:solidFill>
              </a:rPr>
              <a:t>Overview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2362200"/>
            <a:ext cx="8153400" cy="373380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Why a CSU high energy physics (</a:t>
            </a:r>
            <a:r>
              <a:rPr lang="en-US" sz="1800" b="1" dirty="0" err="1" smtClean="0">
                <a:solidFill>
                  <a:srgbClr val="FF0000"/>
                </a:solidFill>
              </a:rPr>
              <a:t>hep</a:t>
            </a:r>
            <a:r>
              <a:rPr lang="en-US" sz="1800" b="1" dirty="0" smtClean="0">
                <a:solidFill>
                  <a:srgbClr val="FF0000"/>
                </a:solidFill>
              </a:rPr>
              <a:t>) consortium? – To pool resources and talent of faculty/students across the CSU to have an impact on large experiments on the LHC.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1800" b="1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The challenge – To compete with R1s which have more resources lower teaching load.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1800" b="1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The answer – By combining resources we hope to use the size of the entire CSU system to compensate for this disadvantage   </a:t>
            </a:r>
            <a:endParaRPr lang="en-US" sz="1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3241" cy="19832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0"/>
            <a:ext cx="1983241" cy="198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6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Current configuration of the CSU HEP consortium 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6" y="1719943"/>
            <a:ext cx="3143250" cy="3429000"/>
          </a:xfr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95300" y="1752600"/>
            <a:ext cx="53721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FF0000"/>
                </a:solidFill>
              </a:rPr>
              <a:t>Currently there are 13 campuses in the consortium. </a:t>
            </a: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Each campus has a liaison: (</a:t>
            </a:r>
            <a:r>
              <a:rPr lang="en-US" sz="1800" b="1" dirty="0" err="1" smtClean="0">
                <a:solidFill>
                  <a:srgbClr val="FF0000"/>
                </a:solidFill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</a:rPr>
              <a:t>) a point of contact for students looking for summer research; (ii) arranges colloquium talks. </a:t>
            </a: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The goal – more concrete consortium; more defined and expanded roles for liaison faculty and more benefits (release time, joint grants, </a:t>
            </a:r>
            <a:r>
              <a:rPr lang="en-US" sz="1800" b="1" dirty="0" err="1" smtClean="0">
                <a:solidFill>
                  <a:srgbClr val="FF0000"/>
                </a:solidFill>
              </a:rPr>
              <a:t>etc</a:t>
            </a:r>
            <a:r>
              <a:rPr lang="en-US" sz="1800" b="1" dirty="0" smtClean="0">
                <a:solidFill>
                  <a:srgbClr val="FF0000"/>
                </a:solidFill>
              </a:rPr>
              <a:t>). 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8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/>
          <a:lstStyle/>
          <a:p>
            <a:r>
              <a:rPr lang="en-US" sz="4000" dirty="0" smtClean="0"/>
              <a:t>Research possibility for CSU students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191000"/>
            <a:ext cx="3430169" cy="2392363"/>
          </a:xfr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81000" y="1295400"/>
            <a:ext cx="8610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FF0000"/>
                </a:solidFill>
              </a:rPr>
              <a:t>Consortium opens up summer research for CSU Students at the LHC or US affiliate sites such as SLAC. 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ATLAS – </a:t>
            </a:r>
            <a:r>
              <a:rPr lang="en-US" sz="1800" b="1" dirty="0" err="1" smtClean="0">
                <a:solidFill>
                  <a:srgbClr val="FF0000"/>
                </a:solidFill>
              </a:rPr>
              <a:t>Yongsheng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Gao</a:t>
            </a:r>
            <a:r>
              <a:rPr lang="en-US" sz="1800" b="1" dirty="0" smtClean="0">
                <a:solidFill>
                  <a:srgbClr val="FF0000"/>
                </a:solidFill>
              </a:rPr>
              <a:t>, ALICE – Jennifer Kay, Teaching – Peter Siegel, LHC computing – Cui Lin 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Each campus has a liaison: (</a:t>
            </a:r>
            <a:r>
              <a:rPr lang="en-US" sz="1800" b="1" dirty="0" err="1" smtClean="0">
                <a:solidFill>
                  <a:srgbClr val="FF0000"/>
                </a:solidFill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</a:rPr>
              <a:t>) a point of contact for students looking for summer research; (ii) arranges colloquium talks. 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The goal – more concrete consortium; more defined and expanded roles for liaison faculty and more benefits (release time, joint grants, </a:t>
            </a:r>
            <a:r>
              <a:rPr lang="en-US" sz="1800" b="1" dirty="0" err="1" smtClean="0">
                <a:solidFill>
                  <a:srgbClr val="FF0000"/>
                </a:solidFill>
              </a:rPr>
              <a:t>etc</a:t>
            </a:r>
            <a:r>
              <a:rPr lang="en-US" sz="1800" b="1" dirty="0" smtClean="0">
                <a:solidFill>
                  <a:srgbClr val="FF0000"/>
                </a:solidFill>
              </a:rPr>
              <a:t>). 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Challenges – funding for student research</a:t>
            </a:r>
            <a:endParaRPr lang="en-US" sz="18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65784"/>
            <a:ext cx="3581400" cy="239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44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4000" dirty="0" smtClean="0"/>
              <a:t>Faculty opportunities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Joint external grant applications – Increase chance to obtain a large NSF/DOE grant. E.G. last years NSF-IRES submission.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Possibility for internal support (release time, summer salary) similar to COAST</a:t>
            </a:r>
            <a:r>
              <a:rPr lang="en-US" sz="2000" b="1" dirty="0">
                <a:solidFill>
                  <a:srgbClr val="FF0000"/>
                </a:solidFill>
              </a:rPr>
              <a:t>. </a:t>
            </a:r>
            <a:r>
              <a:rPr lang="en-US" sz="2000" b="1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sz="2000" b="1" dirty="0" smtClean="0">
                <a:solidFill>
                  <a:srgbClr val="FF0000"/>
                </a:solidFill>
                <a:hlinkClick r:id="rId2"/>
              </a:rPr>
              <a:t>www.calstate.edu/coast/index.asp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Possibility to teach particle physics courses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that might not run at a single campus</a:t>
            </a:r>
            <a:r>
              <a:rPr lang="en-US" sz="2000" b="1" dirty="0">
                <a:solidFill>
                  <a:srgbClr val="FF0000"/>
                </a:solidFill>
              </a:rPr>
              <a:t>.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  <a:hlinkClick r:id="rId3"/>
              </a:rPr>
              <a:t>http</a:t>
            </a:r>
            <a:r>
              <a:rPr lang="en-US" sz="1400" b="1" dirty="0">
                <a:solidFill>
                  <a:srgbClr val="FF0000"/>
                </a:solidFill>
                <a:hlinkClick r:id="rId3"/>
              </a:rPr>
              <a:t>://www.csupomona.edu/~</a:t>
            </a:r>
            <a:r>
              <a:rPr lang="en-US" sz="1400" b="1" dirty="0" smtClean="0">
                <a:solidFill>
                  <a:srgbClr val="FF0000"/>
                </a:solidFill>
                <a:hlinkClick r:id="rId3"/>
              </a:rPr>
              <a:t>pbsiegel/phy404/classnotes.html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701461"/>
            <a:ext cx="5867400" cy="9833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472" y="3048000"/>
            <a:ext cx="2968528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78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183</TotalTime>
  <Words>310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CSU High Energy Physics  Consortium Overview </vt:lpstr>
      <vt:lpstr>Current configuration of the CSU HEP consortium </vt:lpstr>
      <vt:lpstr>Research possibility for CSU students</vt:lpstr>
      <vt:lpstr>Faculty opportunities</vt:lpstr>
    </vt:vector>
  </TitlesOfParts>
  <Company>CSM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 High Energy Physics Consortium—Overview</dc:title>
  <dc:creator>CSM</dc:creator>
  <cp:lastModifiedBy>UserID</cp:lastModifiedBy>
  <cp:revision>13</cp:revision>
  <dcterms:created xsi:type="dcterms:W3CDTF">2012-02-12T18:35:57Z</dcterms:created>
  <dcterms:modified xsi:type="dcterms:W3CDTF">2012-02-13T02:53:26Z</dcterms:modified>
</cp:coreProperties>
</file>